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38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2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122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4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9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58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6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12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7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2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7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88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8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4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217D-F8B2-432B-8F9B-1059FAD40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380" y="1351722"/>
            <a:ext cx="8637073" cy="812564"/>
          </a:xfrm>
        </p:spPr>
        <p:txBody>
          <a:bodyPr>
            <a:normAutofit fontScale="90000"/>
          </a:bodyPr>
          <a:lstStyle/>
          <a:p>
            <a:br>
              <a:rPr lang="en-IN" sz="2800" dirty="0"/>
            </a:br>
            <a:r>
              <a:rPr lang="en-US" sz="2800" dirty="0"/>
              <a:t> </a:t>
            </a:r>
            <a:r>
              <a:rPr lang="en-US" sz="4000" b="1" dirty="0">
                <a:latin typeface="Bahnschrift Light" panose="020B0502040204020203" pitchFamily="34" charset="0"/>
              </a:rPr>
              <a:t>Visual Perception of Self Driving Cars</a:t>
            </a:r>
            <a:r>
              <a:rPr lang="en-US" sz="2800" b="1" dirty="0">
                <a:latin typeface="Bahnschrift Light" panose="020B0502040204020203" pitchFamily="34" charset="0"/>
              </a:rPr>
              <a:t> </a:t>
            </a:r>
            <a:endParaRPr lang="en-IN" sz="2800" dirty="0"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63F6C-77C8-4CCD-9125-12259640F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2977058"/>
            <a:ext cx="8637072" cy="1716657"/>
          </a:xfrm>
        </p:spPr>
        <p:txBody>
          <a:bodyPr>
            <a:normAutofit fontScale="55000" lnSpcReduction="20000"/>
          </a:bodyPr>
          <a:lstStyle/>
          <a:p>
            <a:endParaRPr lang="en-IN" dirty="0"/>
          </a:p>
          <a:p>
            <a:r>
              <a:rPr lang="en-IN" dirty="0"/>
              <a:t> </a:t>
            </a:r>
            <a:r>
              <a:rPr lang="en-IN" sz="3200" dirty="0"/>
              <a:t>Sanket Godbole BE16F04F006 </a:t>
            </a:r>
          </a:p>
          <a:p>
            <a:r>
              <a:rPr lang="en-IN" sz="3200" dirty="0"/>
              <a:t>   Hrishikesh Janjal BE16F04F015 </a:t>
            </a:r>
          </a:p>
          <a:p>
            <a:r>
              <a:rPr lang="en-IN" sz="3200" dirty="0"/>
              <a:t>  Devendra Pawar BE16F06F043 </a:t>
            </a:r>
          </a:p>
          <a:p>
            <a:r>
              <a:rPr lang="en-IN" sz="3200" dirty="0"/>
              <a:t>Sourav Kanade BE16F06F023 </a:t>
            </a:r>
          </a:p>
        </p:txBody>
      </p:sp>
    </p:spTree>
    <p:extLst>
      <p:ext uri="{BB962C8B-B14F-4D97-AF65-F5344CB8AC3E}">
        <p14:creationId xmlns:p14="http://schemas.microsoft.com/office/powerpoint/2010/main" val="206431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EB03-8214-4212-8DED-386E3304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Gathered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A32DA-575C-45C6-B62F-9A5EBF648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344" y="1580051"/>
            <a:ext cx="5701168" cy="2369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DE1A3-4F6C-4AE7-8BE5-C506851B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288" y="3949149"/>
            <a:ext cx="5802224" cy="25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1A74-09E4-4E05-A28E-3B9B4339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Behavioral Cloning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B0B3-C6FE-4601-AFB1-6DFCA218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the Behavioral cloning process We feed the data that we gathered to the Model.</a:t>
            </a:r>
          </a:p>
          <a:p>
            <a:endParaRPr lang="en-US" sz="2400" dirty="0"/>
          </a:p>
          <a:p>
            <a:r>
              <a:rPr lang="en-US" sz="2400" dirty="0"/>
              <a:t>Here we used Model which is proposed by NVIDIA.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We Created the Environment that has all the necessary  Library Requirements and activated it.(</a:t>
            </a:r>
            <a:r>
              <a:rPr lang="en-US" sz="2400" dirty="0" err="1"/>
              <a:t>Tensorflow</a:t>
            </a:r>
            <a:r>
              <a:rPr lang="en-US" sz="2400" dirty="0"/>
              <a:t>, </a:t>
            </a:r>
            <a:r>
              <a:rPr lang="en-US" sz="2400" dirty="0" err="1"/>
              <a:t>Keras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63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DF37-CE6A-46EE-A711-0FCD3148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33CAE7-2373-474C-81B2-FFBDE08A72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2189163"/>
            <a:ext cx="5481075" cy="405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1C9E6-929D-42BA-AA4C-2132BB6F0F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1325" y="2189163"/>
            <a:ext cx="5166231" cy="40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6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4567-3435-41AE-9E7B-5DC98D4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9391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7213-82F0-430F-8CFC-40029D17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15D63-471F-4279-A64C-C14D4B0F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262536"/>
            <a:ext cx="10353762" cy="3329882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dirty="0"/>
              <a:t>Our Project Consist of 3 Parts :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Lane-Line Detection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Traffic Sign Recognition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Developing Autonomous Vehicle Using Simulator</a:t>
            </a:r>
          </a:p>
          <a:p>
            <a:pPr marL="4941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364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0351-A4CD-43AD-9F2A-B4BC8F3B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Line Detection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DAA1-7B75-47F9-87B5-DF8399A8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3912977"/>
          </a:xfrm>
        </p:spPr>
        <p:txBody>
          <a:bodyPr>
            <a:normAutofit/>
          </a:bodyPr>
          <a:lstStyle/>
          <a:p>
            <a:r>
              <a:rPr lang="en-US" sz="2400" dirty="0"/>
              <a:t>In this Part We are going to identify lanes of Road.</a:t>
            </a:r>
          </a:p>
          <a:p>
            <a:r>
              <a:rPr lang="en-US" sz="2400" dirty="0"/>
              <a:t>This part Mostly Consist of OpenCV and NumPy Libraries for the image processing.</a:t>
            </a:r>
          </a:p>
          <a:p>
            <a:endParaRPr lang="en-US" sz="2400" dirty="0"/>
          </a:p>
          <a:p>
            <a:r>
              <a:rPr lang="en-US" sz="2400" dirty="0"/>
              <a:t>Data Used : Image and Video Stream.</a:t>
            </a:r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2903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6E3F-7F0E-42FD-B110-73275CB7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Line Result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7D5B46-F444-46D9-9087-656E5554C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304" y="1580050"/>
            <a:ext cx="8102002" cy="45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7ACF-696F-4EE6-817C-3C189C8E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Sign Recognition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AE77-5B32-44EB-8D26-3ED7AE58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Part We are using Keras Library.</a:t>
            </a:r>
          </a:p>
          <a:p>
            <a:r>
              <a:rPr lang="en-US" dirty="0"/>
              <a:t>keras is neural network library which is written in python.(simply API of Neural network)</a:t>
            </a:r>
          </a:p>
          <a:p>
            <a:r>
              <a:rPr lang="en-US" dirty="0"/>
              <a:t>it has capability to run on top of the tensorflow,CNTK and theano.(They are backend engines required for Keras)</a:t>
            </a:r>
          </a:p>
          <a:p>
            <a:endParaRPr lang="en-US" dirty="0"/>
          </a:p>
          <a:p>
            <a:r>
              <a:rPr lang="en-US" dirty="0"/>
              <a:t>Data set used : traffic-signs contains 210 images</a:t>
            </a:r>
          </a:p>
          <a:p>
            <a:r>
              <a:rPr lang="en-US" dirty="0"/>
              <a:t>Reference : https://bitbucket.org/jadslim/german-traffic-signs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2022-615B-4DBE-B192-D5DB4F07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 Models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9D8A-4D78-44FA-9845-747D3DC7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Conv2D - it is a convolution layer which creates a convolution kernel that is wind with the input layer which produces tensors of output.</a:t>
            </a:r>
          </a:p>
          <a:p>
            <a:r>
              <a:rPr lang="en-US" sz="2400" dirty="0"/>
              <a:t>Maxpooling2D - It is discretization process usually used for the down sampling.</a:t>
            </a:r>
          </a:p>
          <a:p>
            <a:r>
              <a:rPr lang="en-US" sz="2400" dirty="0"/>
              <a:t>pickle library is used for serializing the model and save it.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0404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CF36-D31D-4178-865F-E9739305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Sign Recognition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8CC7AC-0507-4C45-ACC8-380B429BE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48" y="1478204"/>
            <a:ext cx="3171825" cy="261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909C0-68D4-4197-B82B-8A07EB40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12" y="1766258"/>
            <a:ext cx="3697897" cy="2759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1D1442-B303-41A6-919A-8EA89D472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21" y="4953065"/>
            <a:ext cx="5956726" cy="877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32B813-0728-4722-AAB2-55D05B0E9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63" y="4306957"/>
            <a:ext cx="3243410" cy="22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A045-2F89-43BA-A860-5125CB5F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 Car Simulator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C4EF0-3E36-46A1-85F2-A0CE98DD9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train the Car in simulator and then test car using our Cloning.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Here we will collect Data by driving the car in simulator.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Preprocess the Images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Train these Images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Pass these images in our cloning model and Our Car will able to Drive with help of our Cod.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05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17E-528F-4B87-9ED6-AE789604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B4D2B-E246-4B05-853C-24006AA3A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3" y="1435825"/>
            <a:ext cx="5815845" cy="4542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E52EC-51EF-4260-8731-FFC903BC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5825"/>
            <a:ext cx="5873998" cy="45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6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</TotalTime>
  <Words>322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Bahnschrift Light</vt:lpstr>
      <vt:lpstr>Calisto MT</vt:lpstr>
      <vt:lpstr>Wingdings 2</vt:lpstr>
      <vt:lpstr>Slate</vt:lpstr>
      <vt:lpstr>  Visual Perception of Self Driving Cars </vt:lpstr>
      <vt:lpstr>Project Review</vt:lpstr>
      <vt:lpstr>Lane Line Detection</vt:lpstr>
      <vt:lpstr>Lane Line Result</vt:lpstr>
      <vt:lpstr>Traffic Sign Recognition</vt:lpstr>
      <vt:lpstr>Keras Models used</vt:lpstr>
      <vt:lpstr>Traffic Sign Recognition</vt:lpstr>
      <vt:lpstr>Self Driving Car Simulator</vt:lpstr>
      <vt:lpstr>Data Collection </vt:lpstr>
      <vt:lpstr>Data Gathered</vt:lpstr>
      <vt:lpstr>Behavioral Cloning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Perception of Self Driving Car</dc:title>
  <dc:creator>Sanket</dc:creator>
  <cp:lastModifiedBy>Sanket</cp:lastModifiedBy>
  <cp:revision>13</cp:revision>
  <dcterms:created xsi:type="dcterms:W3CDTF">2019-12-04T15:08:50Z</dcterms:created>
  <dcterms:modified xsi:type="dcterms:W3CDTF">2020-09-25T10:46:58Z</dcterms:modified>
</cp:coreProperties>
</file>